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75" r:id="rId6"/>
    <p:sldId id="260" r:id="rId7"/>
    <p:sldId id="259" r:id="rId8"/>
    <p:sldId id="261" r:id="rId9"/>
    <p:sldId id="262" r:id="rId10"/>
    <p:sldId id="263" r:id="rId11"/>
    <p:sldId id="266" r:id="rId12"/>
    <p:sldId id="264" r:id="rId13"/>
    <p:sldId id="265" r:id="rId14"/>
    <p:sldId id="267" r:id="rId15"/>
    <p:sldId id="271" r:id="rId16"/>
    <p:sldId id="268" r:id="rId17"/>
    <p:sldId id="269" r:id="rId18"/>
    <p:sldId id="270" r:id="rId19"/>
    <p:sldId id="272" r:id="rId20"/>
    <p:sldId id="273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9CBE22F-CAED-4CD7-A5DC-0498AEEE10E6}">
          <p14:sldIdLst>
            <p14:sldId id="256"/>
          </p14:sldIdLst>
        </p14:section>
        <p14:section name="Sección sin título" id="{B6B32B08-89CB-4D06-A75E-EE2554A7D122}">
          <p14:sldIdLst>
            <p14:sldId id="257"/>
            <p14:sldId id="258"/>
            <p14:sldId id="274"/>
            <p14:sldId id="275"/>
            <p14:sldId id="260"/>
            <p14:sldId id="259"/>
            <p14:sldId id="261"/>
            <p14:sldId id="262"/>
            <p14:sldId id="263"/>
            <p14:sldId id="266"/>
            <p14:sldId id="264"/>
            <p14:sldId id="265"/>
            <p14:sldId id="267"/>
            <p14:sldId id="271"/>
            <p14:sldId id="268"/>
            <p14:sldId id="269"/>
            <p14:sldId id="270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lar Garcia" initials="PG" lastIdx="1" clrIdx="0">
    <p:extLst>
      <p:ext uri="{19B8F6BF-5375-455C-9EA6-DF929625EA0E}">
        <p15:presenceInfo xmlns:p15="http://schemas.microsoft.com/office/powerpoint/2012/main" userId="Pilar Gar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C6E50-3E6C-4D4E-8EC2-C19E9A884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7AC04F-63BE-4370-921D-1D7896DB4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DD961A-DE4E-436E-B2CD-9EB5C19F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E9EAC0-2BBE-4B4B-8EAC-B43F555D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CD4AA1-E69E-42AC-9076-D9861112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187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6CEAD-2A25-46B8-89F7-56F28060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4C8694E-7725-4AD2-BB20-051F8898B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B519D1-6E32-4E9B-A020-86355BD9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402099-734A-4192-BD7D-8D728CFF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65BE00-D477-4791-B20A-E8665D00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81D9B8-841D-4B69-B721-FAD671C93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42EC88-9F9E-43A0-ACB4-E0964E883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49346D-8DAB-4641-8749-F6314018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BD2F5C-0F82-4D9B-93E7-F61A1661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67673E-82DD-4A80-BC3D-98305FA3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81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9534A-4A37-4C08-AF5E-91793100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8B92F-9E67-4A33-BE27-7EBC02B28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C9C6F2-AD18-41E2-8A6D-2290DE59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F1D3EC-8C73-4DCD-87E6-0315DAA3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6942B8-48AF-481B-B539-AA089132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51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3F4C9-1A0E-4665-AE4B-7E068DE4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13B25A-812E-452F-A6A8-E455C2FB9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40C93B-2D23-4AE6-B619-042F9A78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3DF3D-02AA-4FD9-B797-558D5A6B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0D8CFC-81AD-467D-B7E7-369D3723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51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AD76-C2C0-4310-92ED-422AFD16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AB693E-57C9-440D-89D8-B7B296D69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E1CA1E-459B-4D3D-B3C3-746060A45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57332E-EF29-414D-A2B3-C6632B47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C83919-5182-41ED-B37A-55A4E45C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B5BE70-713C-4001-BCC1-9A19DE90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4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8C8D1-DB98-47B3-83EE-FF2F5313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A205C1-EE17-42EC-B8CE-C8060EB1B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2806D3-87B7-47D7-B693-E7D28DF66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373C88-3A0C-4D20-9166-B1BAE2092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0E97C30-73E9-443D-A343-12777B4AE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9A019A-0739-4267-B1C5-5A4856E7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200A7DE-19A6-41B9-9E31-42CB3763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843E97-E883-49D7-832A-A005983F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5A5EF-C7BE-4A59-A221-438DC33A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4884DD8-BA17-4A8E-9FF6-2A5659C5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26040EA-91FC-4AB0-9FE2-A0C40D14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F4B325-940E-429F-B581-47F7A8EB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35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1724C1-A08F-4F83-BDCB-8278E78F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8D404B-E644-4502-8F9A-6CC39A38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6BB04F-24C2-4153-9810-16554973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78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135DE-6C55-4ED2-93C6-57CBAA42D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4DAF18-7F21-440D-8E52-149DE461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77BE8-C2DD-4EFE-BD7F-38E38438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B8572B-FE00-488A-A71D-6C071F15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AF8445-E089-44B8-89A5-ACAC7323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B87D36-FAF4-43C9-BE44-BB7C50C5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22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F8ED5-344C-4C75-A0B4-6FCB1E10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9672DE-797D-46A5-890B-3349E67D7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D0B38D-2B58-475C-8223-ED2489122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56F74E-4F22-4E12-979C-966F58ED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182662-C474-4A93-8694-2B30EA5B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3083C0-7291-4BFE-8864-38841978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16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90E009A-267C-474E-8041-4169DE36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552716-C72E-4A34-9B7E-2052F2312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510779-BD1F-4A3D-9337-CE0CED5B5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3D570-6BD7-4069-BE1F-8C3182B7A0A6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705EE3-73C1-41BF-B43E-54C2720F1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EE6BC0-6ACF-4C8C-A780-25AE1036E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84CE2-0163-419E-B055-3ABD97284B7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373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5CDFC-FC37-453F-9295-16B4A001F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u="sng" dirty="0"/>
              <a:t>MacGyver’s maze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06A2A8-E5C7-4BED-92DC-2662D00C5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s-CL" sz="3200" dirty="0"/>
          </a:p>
          <a:p>
            <a:endParaRPr lang="es-CL" sz="3200" dirty="0"/>
          </a:p>
          <a:p>
            <a:r>
              <a:rPr lang="fr-FR" sz="3200" dirty="0"/>
              <a:t>Projet 3 : Aidez MacGyver à s’échapper!</a:t>
            </a:r>
          </a:p>
        </p:txBody>
      </p:sp>
    </p:spTree>
    <p:extLst>
      <p:ext uri="{BB962C8B-B14F-4D97-AF65-F5344CB8AC3E}">
        <p14:creationId xmlns:p14="http://schemas.microsoft.com/office/powerpoint/2010/main" val="326379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76FF472-E734-4FA8-97EC-A38883EC57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500" y="151179"/>
            <a:ext cx="8789586" cy="655564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maze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screen):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"""This method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will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display the maze on the screen"""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.structure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.coord_list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screen.blit(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.wall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.coord_list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screen.blit(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.floor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.coord_list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screen.blit(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.floor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.coord_list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screen.blit(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.floor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.cell_size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coord_y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.cell_size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85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72D2B-C932-484F-A63A-5DEFCADB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Affichage du labyrinthe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CB6FA3-C376-4275-98AC-4873FD5A5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43204"/>
            <a:ext cx="9845965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 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40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 = Maze(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"structure"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 = maze.maze_height * cell_size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 = maze.maze_width * cell_size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 = pygame.display.set_mode((width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height))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maze.maze(screen)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10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F43AB-8954-475B-A5AE-D2FEBB98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personnage MacGyver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C146B51-1C09-466D-A00B-E17033B29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08468"/>
            <a:ext cx="11328742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"""MacGyver's class"""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.pressed = {}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.objects = {}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 = pygame.image.load(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"ressource/macgyver.png"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 = pygame.transform.scale(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(cell_size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.image.get_rect()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 = position[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 = position[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.cell_size = cell_size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2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4CD2C-6523-4AEC-BFD6-724F6141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La méthode move</a:t>
            </a:r>
            <a:endParaRPr lang="fr-FR" u="s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4B7DA0-E4C8-48CE-BEF5-F2E6EB04FA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2700" y="1699801"/>
            <a:ext cx="8103033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direction):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"""Move method for player"""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direction ==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"up"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 -=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.cell_size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direction ==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"down"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 +=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.cell_size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direction ==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 +=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.cell_size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direction ==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 -=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.cell_size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3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1E43F-F204-44C4-8822-BBBFE819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/>
          </a:bodyPr>
          <a:lstStyle/>
          <a:p>
            <a:r>
              <a:rPr lang="fr-FR" u="sng" dirty="0"/>
              <a:t>Affichage du personnage et mouvements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0E03BD-E9E7-427E-B869-E8BCB701F8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237734"/>
            <a:ext cx="9779000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 = Player(maze.coord_list[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B37FB0-34B4-4061-8D0D-0510B38ED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95009"/>
            <a:ext cx="9067800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 == pygame.KEYDOWN: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player.pressed[event.key] =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elif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 == pygame.KEYUP: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player.pressed[event.key] =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 Player move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player.pressed.get(pygame.K_UP)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(player.rect.x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player.rect.y - cell_size) \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maze.coord_list[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player.rect.y - cell_size &gt;=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player.move(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"up"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player.pressed.get(pygame.K_DOWN)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(player.rect.x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player.rect.y + cell_size) \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maze.coord_list[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player.rect.y + cell_size &lt; height: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player.move(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"down"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player.pressed.get(pygame.K_RIGHT)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(player.rect.x + cell_size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player.rect.y) \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maze.coord_list[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player.rect.x + cell_size &lt; width: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player.move(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player.pressed.get(pygame.K_LEFT)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(player.rect.x - cell_size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player.rect.y) \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maze.coord_list[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player.rect.x - cell_size &gt;= 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player.move(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kumimoji="0" lang="fr-FR" altLang="fr-FR" sz="14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14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324D60D-BE92-41C0-A7E2-089DAE870F9B}"/>
              </a:ext>
            </a:extLst>
          </p:cNvPr>
          <p:cNvSpPr txBox="1">
            <a:spLocks/>
          </p:cNvSpPr>
          <p:nvPr/>
        </p:nvSpPr>
        <p:spPr>
          <a:xfrm>
            <a:off x="838200" y="1464191"/>
            <a:ext cx="101473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Dans la boucle while</a:t>
            </a:r>
          </a:p>
        </p:txBody>
      </p:sp>
    </p:spTree>
    <p:extLst>
      <p:ext uri="{BB962C8B-B14F-4D97-AF65-F5344CB8AC3E}">
        <p14:creationId xmlns:p14="http://schemas.microsoft.com/office/powerpoint/2010/main" val="289028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58802-83BF-4C56-9647-2E9CD218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 err="1"/>
              <a:t>Mouvements</a:t>
            </a:r>
            <a:r>
              <a:rPr lang="es-MX" u="sng" dirty="0"/>
              <a:t> sur </a:t>
            </a:r>
            <a:r>
              <a:rPr lang="es-MX" u="sng" dirty="0" err="1"/>
              <a:t>l’écran</a:t>
            </a:r>
            <a:endParaRPr lang="fr-FR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B1936C-FFBD-4F65-BD33-CE5AFA52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MX" dirty="0" err="1"/>
              <a:t>Blitter</a:t>
            </a:r>
            <a:r>
              <a:rPr lang="es-MX" dirty="0"/>
              <a:t> la case de la position </a:t>
            </a:r>
            <a:r>
              <a:rPr lang="es-MX" dirty="0" err="1"/>
              <a:t>précédente</a:t>
            </a:r>
            <a:r>
              <a:rPr lang="es-MX" dirty="0"/>
              <a:t>: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 err="1"/>
              <a:t>Blitter</a:t>
            </a:r>
            <a:r>
              <a:rPr lang="es-MX" dirty="0"/>
              <a:t> </a:t>
            </a:r>
            <a:r>
              <a:rPr lang="es-MX" dirty="0" err="1"/>
              <a:t>l’image</a:t>
            </a:r>
            <a:r>
              <a:rPr lang="es-MX" dirty="0"/>
              <a:t> de </a:t>
            </a:r>
            <a:r>
              <a:rPr lang="es-MX" dirty="0" err="1"/>
              <a:t>MacGyver</a:t>
            </a:r>
            <a:r>
              <a:rPr lang="es-MX" dirty="0"/>
              <a:t> </a:t>
            </a:r>
            <a:r>
              <a:rPr lang="es-MX" dirty="0" err="1"/>
              <a:t>ensuite</a:t>
            </a:r>
            <a:r>
              <a:rPr lang="es-MX" dirty="0"/>
              <a:t>:</a:t>
            </a:r>
          </a:p>
          <a:p>
            <a:endParaRPr lang="es-MX" dirty="0"/>
          </a:p>
          <a:p>
            <a:endParaRPr lang="es-MX" dirty="0"/>
          </a:p>
          <a:p>
            <a:endParaRPr lang="fr-F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0B25CE6-D16F-400D-8C8E-CAB744AFF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557260"/>
            <a:ext cx="8321509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screen.blit(maze.floor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player.rect)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B1E9B9E-9695-4DA9-BD36-26F269896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4138512"/>
            <a:ext cx="8773556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screen.blit(</a:t>
            </a:r>
            <a:r>
              <a:rPr kumimoji="0" lang="fr-FR" altLang="fr-FR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player.image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player.rect)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76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CB1F8-91C5-498E-AE66-52553BFEE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MX" u="sng" dirty="0"/>
              <a:t>Les items ou objets (classe items)</a:t>
            </a:r>
            <a:endParaRPr lang="fr-FR" u="s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728191-F478-4064-B741-436494BF97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011046"/>
            <a:ext cx="11328742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Items: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"""Items and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guard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.name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name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.cell_size = cell_size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 = image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 = pygame.transform.scale(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(cell_size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.image.get_rect()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 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D214D6-9D8F-44A7-AA08-EF6FD6C43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81145"/>
            <a:ext cx="11328742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list_coord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"""Place items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randomly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in the maze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avoiding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items to have the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spot"""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random.choice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list_coord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screen.blit(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list_coord.remove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(position)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.rect.x = position[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.rect.y = position[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7DCF2F-4ADC-4D40-AFBF-FB4CDAA58F52}"/>
              </a:ext>
            </a:extLst>
          </p:cNvPr>
          <p:cNvSpPr txBox="1">
            <a:spLocks/>
          </p:cNvSpPr>
          <p:nvPr/>
        </p:nvSpPr>
        <p:spPr>
          <a:xfrm>
            <a:off x="0" y="5975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Cette classe contient les objets et le gardien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75802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25F75-4A5E-47FD-870A-2E0570A8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Affichage des objets et du gardien</a:t>
            </a:r>
            <a:endParaRPr lang="fr-FR" u="s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B75059-188F-4A2A-AFD0-4015D3C098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700" y="1800691"/>
            <a:ext cx="11187678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guard = Items(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"guard"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pygame.image.load(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"ressource/guard.png"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guard.place(screen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maze.coord_list[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ether = Items(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"ether"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pygame.image.load(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"ressource/ether.png"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ether.image.set_colorkey((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pipe = Items(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"pipe"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pygame.image.load(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"ressource/pipe.png"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pipe.image.set_colorkey((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needle = Items(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"needle"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pygame.image.load(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"ressource/needle.png"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ether.place(screen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maze.coord_list[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pipe.place(screen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maze.coord_list[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needle.place(screen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maze.coord_list[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6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36BDC-4343-4D14-B211-A2BFD4B5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Collecte des objets</a:t>
            </a:r>
            <a:endParaRPr lang="fr-FR" u="s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5B896D-A0D0-46AD-8D63-00C73FFA3F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16135"/>
            <a:ext cx="10822193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 Collecting items</a:t>
            </a:r>
            <a:b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player.rect.colliderect(ether.rect):</a:t>
            </a:r>
            <a:b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player.objects[</a:t>
            </a: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"ether"</a:t>
            </a: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ether</a:t>
            </a:r>
            <a:b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player.rect.colliderect(pipe.rect):</a:t>
            </a:r>
            <a:b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player.objects[</a:t>
            </a: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"pipe"</a:t>
            </a: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pipe</a:t>
            </a:r>
            <a:b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elif </a:t>
            </a: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player.rect.colliderect(needle.rect):</a:t>
            </a:r>
            <a:b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player.objects[</a:t>
            </a: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"needle"</a:t>
            </a:r>
            <a:r>
              <a:rPr kumimoji="0" lang="fr-FR" altLang="fr-FR" sz="3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needle</a:t>
            </a:r>
            <a:endParaRPr kumimoji="0" lang="fr-FR" alt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E3C6A-9948-4535-A602-ECCA1F18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La fin</a:t>
            </a:r>
            <a:endParaRPr lang="fr-FR" u="s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4945DD-9C60-4440-9B91-37D761A004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97268"/>
            <a:ext cx="10379765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player.rect.colliderect(guard.rect):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(player.objects) ==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win = pygame.image.load(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"ressource/win.jpg"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win = pygame.transform.scale(win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(width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height))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screen.blit(win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lose = pygame.image.load(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"ressource/lose.jpg"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lose = pygame.transform.scale(lose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(width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height))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screen.blit(lose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run =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fr-FR" alt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BC89B4-EB51-4B28-BA1A-22B2C6A8D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60732"/>
            <a:ext cx="7276351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pygame.time.Clock().tick(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96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F905F-7772-4C92-8918-414955DC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u="sng" dirty="0"/>
              <a:t>Le </a:t>
            </a:r>
            <a:r>
              <a:rPr lang="fr-FR" u="sng" dirty="0"/>
              <a:t>contexte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D97FB-F5E5-4B8A-8D43-847ABBF4B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r>
              <a:rPr lang="fr-FR" sz="2700" dirty="0"/>
              <a:t>Créer un jeu où MacGyver est le protagoniste et doit s’échapper d’un labyrinthe.</a:t>
            </a:r>
          </a:p>
          <a:p>
            <a:r>
              <a:rPr lang="fr-FR" sz="2700" dirty="0"/>
              <a:t>La fenêtre du jeu est un carré de 15 cases de hauteur et 15 de largeur.</a:t>
            </a:r>
          </a:p>
          <a:p>
            <a:r>
              <a:rPr lang="fr-FR" sz="2700" dirty="0"/>
              <a:t>MacGyver se déplace grâce aux touches directionnelles du clavier.</a:t>
            </a:r>
          </a:p>
          <a:p>
            <a:r>
              <a:rPr lang="fr-FR" sz="2700" dirty="0"/>
              <a:t>Il se déplace de case en case et récupère les objets en se déplaç</a:t>
            </a:r>
            <a:r>
              <a:rPr lang="es-MX" sz="2700" dirty="0"/>
              <a:t>ant</a:t>
            </a:r>
            <a:r>
              <a:rPr lang="fr-FR" sz="2700" dirty="0"/>
              <a:t> dessus.</a:t>
            </a:r>
          </a:p>
          <a:p>
            <a:r>
              <a:rPr lang="fr-FR" sz="2700" dirty="0"/>
              <a:t>Collecter 3 objets pour construire une seringue et endormir le gardien.</a:t>
            </a:r>
          </a:p>
          <a:p>
            <a:r>
              <a:rPr lang="fr-FR" sz="2700" dirty="0"/>
              <a:t>Les objets sont répartis aléatoirement dans le labyrinthe.</a:t>
            </a:r>
          </a:p>
          <a:p>
            <a:r>
              <a:rPr lang="fr-FR" sz="2700" dirty="0"/>
              <a:t>Victoire si MacGyver récupère tous les objets, sinon défaite.</a:t>
            </a:r>
          </a:p>
        </p:txBody>
      </p:sp>
    </p:spTree>
    <p:extLst>
      <p:ext uri="{BB962C8B-B14F-4D97-AF65-F5344CB8AC3E}">
        <p14:creationId xmlns:p14="http://schemas.microsoft.com/office/powerpoint/2010/main" val="3758872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30C7F-9766-4217-BD02-CC177989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u="sng" dirty="0"/>
              <a:t>CONCLUSION</a:t>
            </a:r>
            <a:endParaRPr lang="fr-FR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1CC57E-EFD5-4913-9313-09295ED66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noFill/>
        </p:spPr>
        <p:txBody>
          <a:bodyPr>
            <a:noAutofit/>
          </a:bodyPr>
          <a:lstStyle/>
          <a:p>
            <a:r>
              <a:rPr lang="fr-FR" sz="3600" dirty="0"/>
              <a:t>2 problèmes rencontrés: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3600" dirty="0"/>
              <a:t>Déplacement du personnage au rafraîchissement de l’écran.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3600" dirty="0"/>
              <a:t>Position des objets aléatoire.</a:t>
            </a:r>
          </a:p>
          <a:p>
            <a:r>
              <a:rPr lang="fr-FR" sz="3600" dirty="0"/>
              <a:t>Solution de ces problèmes en recherchant sur internet.</a:t>
            </a:r>
          </a:p>
          <a:p>
            <a:r>
              <a:rPr lang="fr-FR" sz="3600" dirty="0"/>
              <a:t>Améliorations possibles (chronomètre, combat, etc…)</a:t>
            </a:r>
          </a:p>
          <a:p>
            <a:r>
              <a:rPr lang="fr-FR" sz="3600" dirty="0"/>
              <a:t>Projet selon cahier des charges.</a:t>
            </a:r>
          </a:p>
        </p:txBody>
      </p:sp>
    </p:spTree>
    <p:extLst>
      <p:ext uri="{BB962C8B-B14F-4D97-AF65-F5344CB8AC3E}">
        <p14:creationId xmlns:p14="http://schemas.microsoft.com/office/powerpoint/2010/main" val="91116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C2BCD-38C2-4B4D-AFE9-49A867B8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jeu</a:t>
            </a:r>
          </a:p>
        </p:txBody>
      </p:sp>
      <p:pic>
        <p:nvPicPr>
          <p:cNvPr id="5" name="Marcador de contenido 4" descr="Imagen que contiene gabinete, computadora&#10;&#10;Descripción generada automáticamente">
            <a:extLst>
              <a:ext uri="{FF2B5EF4-FFF2-40B4-BE49-F238E27FC236}">
                <a16:creationId xmlns:a16="http://schemas.microsoft.com/office/drawing/2014/main" id="{07FDC50F-E851-4B7B-B490-1A7A11259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532277"/>
            <a:ext cx="6197600" cy="6309701"/>
          </a:xfrm>
        </p:spPr>
      </p:pic>
    </p:spTree>
    <p:extLst>
      <p:ext uri="{BB962C8B-B14F-4D97-AF65-F5344CB8AC3E}">
        <p14:creationId xmlns:p14="http://schemas.microsoft.com/office/powerpoint/2010/main" val="257823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cGyver's Maze 2020-04-03 14-38-29">
            <a:hlinkClick r:id="" action="ppaction://media"/>
            <a:extLst>
              <a:ext uri="{FF2B5EF4-FFF2-40B4-BE49-F238E27FC236}">
                <a16:creationId xmlns:a16="http://schemas.microsoft.com/office/drawing/2014/main" id="{E21CDB66-28F7-4565-8173-F06F6B1528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815" y="109024"/>
            <a:ext cx="7737231" cy="6639951"/>
          </a:xfrm>
        </p:spPr>
      </p:pic>
    </p:spTree>
    <p:extLst>
      <p:ext uri="{BB962C8B-B14F-4D97-AF65-F5344CB8AC3E}">
        <p14:creationId xmlns:p14="http://schemas.microsoft.com/office/powerpoint/2010/main" val="233636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cGyver's Maze 2020-04-03 14-34-36">
            <a:hlinkClick r:id="" action="ppaction://media"/>
            <a:extLst>
              <a:ext uri="{FF2B5EF4-FFF2-40B4-BE49-F238E27FC236}">
                <a16:creationId xmlns:a16="http://schemas.microsoft.com/office/drawing/2014/main" id="{321CA695-F332-4A13-A861-23645230D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814" y="91563"/>
            <a:ext cx="7779435" cy="66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5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26850-5F6D-4D84-B286-A668E8BB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Etape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EC8E0F-83C6-46F9-94EF-127001D34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fr-FR" dirty="0"/>
              <a:t>Création du repo Git</a:t>
            </a:r>
          </a:p>
          <a:p>
            <a:r>
              <a:rPr lang="fr-FR" dirty="0"/>
              <a:t>Création environnement virtuel avec pycharm</a:t>
            </a:r>
          </a:p>
          <a:p>
            <a:r>
              <a:rPr lang="fr-FR" dirty="0"/>
              <a:t>Création de la structure du labyrinthe =&gt; structure.txt</a:t>
            </a:r>
          </a:p>
          <a:p>
            <a:r>
              <a:rPr lang="fr-FR" dirty="0"/>
              <a:t>X, O, D, A.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919AB3-B6FC-475E-8FB0-168FB07BF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429000"/>
            <a:ext cx="1676400" cy="33239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XDXXXXXXXXXXXXX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XOOOOOOOOOOOXOX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XXXOXXXXXXXOOOX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XOXOXOOOXXXOXXX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XOOOXOXOOOXOOOX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XXXXXXXOXXXOXOX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XOXOOOOOOOOOXOX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XOXOXXXXXXXXXXX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XOXOOOOOOOOOOXX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XOOOXOXXXOXXXXX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XXXOXOOOXOOOOXX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XOOOXXXXXXXXXXX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XOXOOOOOOOOOOOX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XOXXXXXXXXXXXOX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XXXXXXXXXXXXXAX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46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E0866-C513-4B65-A786-80BE2778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Main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6B22FB-2010-4813-83BC-21D7029C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fr-FR" dirty="0"/>
              <a:t>Création de main.py</a:t>
            </a:r>
          </a:p>
          <a:p>
            <a:r>
              <a:rPr lang="fr-FR" dirty="0"/>
              <a:t>Import de pygame et initialisation de la fenêtre pygame: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noter que nous ajusterons, plus tard, les dimensions de </a:t>
            </a:r>
            <a:r>
              <a:rPr lang="fr-FR"/>
              <a:t>la fenêtre.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D8E02C-0515-462F-83ED-C1DA2DDD4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2878435"/>
            <a:ext cx="5994400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pygame.init()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pygame.display.set_caption(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"MacGyver's Maze"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screen = pygame.display.set_mode((600, 600))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807A1B2-CF71-4252-9059-C94C7A03E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3936701"/>
            <a:ext cx="5994400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 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pygame.event.get():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event.type == pygame.QUIT: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run 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CC7832"/>
                </a:solidFill>
                <a:latin typeface="Consolas" panose="020B0609020204030204" pitchFamily="49" charset="0"/>
              </a:rPr>
              <a:t>	</a:t>
            </a:r>
            <a:r>
              <a:rPr lang="fr-FR" altLang="fr-FR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pygame.display.flip()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7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8FB1-DE57-4F14-B015-95683D4B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La classe Maze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8CAD5E-6B8A-459D-8EB6-44D559666B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726590"/>
            <a:ext cx="11709742" cy="40934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Maze: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"""Maze class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the maze structure"""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.name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file_name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.cell_size = cell_size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.structure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.load_structure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.maze_height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.structure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.maze_width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.structure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.wall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pygame.image.load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"ressource/wall.png"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.wall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pygame.transform.scale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.wall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(cell_size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.floor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pygame.image.load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"ressource/floor.png"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.floor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pygame.transform.scale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.floor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(cell_size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cell_size))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.coord_list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[[]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[]]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8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5C001-E479-403C-8D70-39781491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Les méthodes de Maze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1A4906-0FF5-4CDD-BECB-A0E4E86624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0" y="1910788"/>
            <a:ext cx="10515600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load_structure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"""This method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will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maze as an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.name +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".txt"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file.readlines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grid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84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2135</Words>
  <Application>Microsoft Office PowerPoint</Application>
  <PresentationFormat>Panorámica</PresentationFormat>
  <Paragraphs>74</Paragraphs>
  <Slides>20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Wingdings</vt:lpstr>
      <vt:lpstr>Tema de Office</vt:lpstr>
      <vt:lpstr>MacGyver’s maze</vt:lpstr>
      <vt:lpstr>Le contexte</vt:lpstr>
      <vt:lpstr>Le jeu</vt:lpstr>
      <vt:lpstr>Presentación de PowerPoint</vt:lpstr>
      <vt:lpstr>Presentación de PowerPoint</vt:lpstr>
      <vt:lpstr>Etape 1</vt:lpstr>
      <vt:lpstr>Le Main</vt:lpstr>
      <vt:lpstr>La classe Maze</vt:lpstr>
      <vt:lpstr>Les méthodes de Maze</vt:lpstr>
      <vt:lpstr>Presentación de PowerPoint</vt:lpstr>
      <vt:lpstr>Affichage du labyrinthe</vt:lpstr>
      <vt:lpstr>Le personnage MacGyver</vt:lpstr>
      <vt:lpstr>La méthode move</vt:lpstr>
      <vt:lpstr>Affichage du personnage et mouvements</vt:lpstr>
      <vt:lpstr>Mouvements sur l’écran</vt:lpstr>
      <vt:lpstr>Les items ou objets (classe items)</vt:lpstr>
      <vt:lpstr>Affichage des objets et du gardien</vt:lpstr>
      <vt:lpstr>Collecte des objets</vt:lpstr>
      <vt:lpstr>La fin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MacGyver’s maze</dc:title>
  <dc:creator>Pilar Garcia</dc:creator>
  <cp:lastModifiedBy>Pilar Garcia</cp:lastModifiedBy>
  <cp:revision>22</cp:revision>
  <dcterms:created xsi:type="dcterms:W3CDTF">2020-03-30T18:42:32Z</dcterms:created>
  <dcterms:modified xsi:type="dcterms:W3CDTF">2020-04-05T17:34:52Z</dcterms:modified>
</cp:coreProperties>
</file>